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79" r:id="rId4"/>
    <p:sldId id="274" r:id="rId5"/>
    <p:sldId id="280" r:id="rId6"/>
    <p:sldId id="281" r:id="rId7"/>
    <p:sldId id="28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5" autoAdjust="0"/>
    <p:restoredTop sz="9466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415DB-38CF-47CE-AF66-76C8105A4BD0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9BA70-2615-4C6F-9660-26E05E702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9BA70-2615-4C6F-9660-26E05E7026B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220816-EEB2-4A77-B47E-15ED7629D4E7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6A5ABB-30CD-40A2-AD81-4E3E6AFD1F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Subtracting Integers!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34064"/>
          </a:xfrm>
        </p:spPr>
        <p:txBody>
          <a:bodyPr>
            <a:normAutofit/>
          </a:bodyPr>
          <a:lstStyle/>
          <a:p>
            <a:r>
              <a:rPr lang="en-US" dirty="0" smtClean="0"/>
              <a:t>Today, you’ll learn how to…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Subtract integers using KFC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04801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Please take out…</a:t>
            </a:r>
            <a:endParaRPr lang="en-U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Homework!  </a:t>
            </a:r>
            <a:r>
              <a:rPr lang="en-US" sz="2800" b="1" dirty="0" smtClean="0">
                <a:sym typeface="Wingdings" pitchFamily="2" charset="2"/>
              </a:rPr>
              <a:t>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 Now (10 minutes)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Subtraction = Addition? (10 minutes)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KFC (10 minutes)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Practice (15 minutes)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Exit Ticket (10 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= Addition?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8 + (-3) = 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10 + (-4) = 6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+ (-6) = -2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-2 + (-3) = -5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+ 3 = 7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8 – 3 = 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10 – 4 = 6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– 6 = -2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-2 – 3 = -5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– (-3) = ??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igitaldesktopwallpaper.com/wallpapers/wallpaper-site/mountain_wallpaper_005_1024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-228600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7239000" cy="240792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DIFFERENCE between 4 and -3?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= Subtraction!</a:t>
            </a: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(-3) = 7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+ 3 = 7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5"/>
          <p:cNvGrpSpPr/>
          <p:nvPr/>
        </p:nvGrpSpPr>
        <p:grpSpPr>
          <a:xfrm rot="5400000">
            <a:off x="5577616" y="3170814"/>
            <a:ext cx="6477000" cy="304800"/>
            <a:chOff x="914400" y="4191000"/>
            <a:chExt cx="6858000" cy="3048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4343400"/>
              <a:ext cx="6858000" cy="15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114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572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029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943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324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7239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81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066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524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981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438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819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733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276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 rot="16200000">
            <a:off x="8297361" y="3166017"/>
            <a:ext cx="492443" cy="2398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8297361" y="1873440"/>
            <a:ext cx="492443" cy="2093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8297361" y="1428689"/>
            <a:ext cx="492443" cy="22698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8297361" y="1071008"/>
            <a:ext cx="492443" cy="21255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8297361" y="626269"/>
            <a:ext cx="492443" cy="2333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297361" y="199952"/>
            <a:ext cx="492443" cy="21416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8297361" y="2755718"/>
            <a:ext cx="492443" cy="18530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297361" y="2305368"/>
            <a:ext cx="492443" cy="21736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8297361" y="5199657"/>
            <a:ext cx="492443" cy="30232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8297361" y="4756509"/>
            <a:ext cx="492443" cy="3167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8297361" y="4402046"/>
            <a:ext cx="492443" cy="29912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8297361" y="3962104"/>
            <a:ext cx="492443" cy="30713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97361" y="3542199"/>
            <a:ext cx="492443" cy="27507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297361" y="6070726"/>
            <a:ext cx="492443" cy="30392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8297361" y="5625173"/>
            <a:ext cx="492443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077200" y="160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077200" y="4570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91300" y="3086100"/>
            <a:ext cx="2971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= Addition?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8 + (-3) = 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10 + (-4) = 6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+ (-6) = -2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-2 + (-3) = -5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+ 3 = 7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8 – 3 = 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10 – 4 = 6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– 6 = -2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-2 – 3 = -5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– (-3) = 7</a:t>
            </a:r>
            <a:endParaRPr lang="en-US" sz="3000" dirty="0"/>
          </a:p>
        </p:txBody>
      </p:sp>
      <p:sp>
        <p:nvSpPr>
          <p:cNvPr id="9" name="Explosion 2 8"/>
          <p:cNvSpPr/>
          <p:nvPr/>
        </p:nvSpPr>
        <p:spPr>
          <a:xfrm>
            <a:off x="1752600" y="838200"/>
            <a:ext cx="5638800" cy="3962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Subtraction is the same as </a:t>
            </a:r>
            <a:r>
              <a:rPr lang="en-US" sz="2800" b="1" dirty="0" smtClean="0"/>
              <a:t>adding the opposite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it</a:t>
            </a:r>
            <a:r>
              <a:rPr lang="en-US" dirty="0" smtClean="0"/>
              <a:t>:  Keep the first integer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Flip it</a:t>
            </a:r>
            <a:r>
              <a:rPr lang="en-US" dirty="0" smtClean="0"/>
              <a:t>:  Flip subtraction to addition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Change it</a:t>
            </a:r>
            <a:r>
              <a:rPr lang="en-US" dirty="0" smtClean="0"/>
              <a:t>:  Change the sign on the second integer</a:t>
            </a:r>
            <a:endParaRPr lang="en-US" b="1" dirty="0" smtClean="0"/>
          </a:p>
        </p:txBody>
      </p:sp>
      <p:grpSp>
        <p:nvGrpSpPr>
          <p:cNvPr id="9" name="Group 5"/>
          <p:cNvGrpSpPr/>
          <p:nvPr/>
        </p:nvGrpSpPr>
        <p:grpSpPr>
          <a:xfrm rot="5400000">
            <a:off x="5600700" y="3314700"/>
            <a:ext cx="6477000" cy="304800"/>
            <a:chOff x="914400" y="4191000"/>
            <a:chExt cx="6858000" cy="3048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914400" y="4343400"/>
              <a:ext cx="6858000" cy="15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114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572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029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486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943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324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239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781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066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524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981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38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819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733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3276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 rot="16200000">
            <a:off x="8320445" y="3309903"/>
            <a:ext cx="492443" cy="2398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8320445" y="2017326"/>
            <a:ext cx="492443" cy="2093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320445" y="1572575"/>
            <a:ext cx="492443" cy="22698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8320445" y="1214894"/>
            <a:ext cx="492443" cy="21255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8320445" y="770155"/>
            <a:ext cx="492443" cy="2333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8320445" y="343838"/>
            <a:ext cx="492443" cy="21416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8320445" y="2899604"/>
            <a:ext cx="492443" cy="18530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8320445" y="2449254"/>
            <a:ext cx="492443" cy="21736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8320445" y="5343543"/>
            <a:ext cx="492443" cy="30232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20445" y="4900395"/>
            <a:ext cx="492443" cy="3167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20445" y="4545932"/>
            <a:ext cx="492443" cy="29912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8320445" y="4105990"/>
            <a:ext cx="492443" cy="30713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8320445" y="3686085"/>
            <a:ext cx="492443" cy="27507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320445" y="6214612"/>
            <a:ext cx="492443" cy="30392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8320445" y="5769059"/>
            <a:ext cx="492443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56111" y="2590800"/>
            <a:ext cx="92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/>
              <a:t> - 5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295400" y="3987225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 5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311" y="5435025"/>
            <a:ext cx="222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+ </a:t>
            </a:r>
            <a:r>
              <a:rPr lang="en-US" sz="3200" dirty="0" smtClean="0">
                <a:solidFill>
                  <a:srgbClr val="FF0000"/>
                </a:solidFill>
              </a:rPr>
              <a:t>(-5)</a:t>
            </a:r>
            <a:r>
              <a:rPr lang="en-US" sz="3200" dirty="0" smtClean="0"/>
              <a:t> = -2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953000" y="25908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-2</a:t>
            </a:r>
            <a:r>
              <a:rPr lang="en-US" sz="3200" dirty="0" smtClean="0"/>
              <a:t> - 4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892289" y="3987225"/>
            <a:ext cx="1180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-2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 4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67200" y="5435025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-2 + </a:t>
            </a:r>
            <a:r>
              <a:rPr lang="en-US" sz="3200" dirty="0" smtClean="0">
                <a:solidFill>
                  <a:srgbClr val="FF0000"/>
                </a:solidFill>
              </a:rPr>
              <a:t>(-4)</a:t>
            </a:r>
            <a:r>
              <a:rPr lang="en-US" sz="3200" dirty="0" smtClean="0"/>
              <a:t> = -6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it</a:t>
            </a:r>
            <a:r>
              <a:rPr lang="en-US" dirty="0" smtClean="0"/>
              <a:t>:  Keep the first integer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Flip it</a:t>
            </a:r>
            <a:r>
              <a:rPr lang="en-US" dirty="0" smtClean="0"/>
              <a:t>:  Flip subtraction to addition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Change it</a:t>
            </a:r>
            <a:r>
              <a:rPr lang="en-US" dirty="0" smtClean="0"/>
              <a:t>:  Change the sign on the second integer</a:t>
            </a:r>
            <a:endParaRPr lang="en-US" b="1" dirty="0" smtClean="0"/>
          </a:p>
        </p:txBody>
      </p:sp>
      <p:grpSp>
        <p:nvGrpSpPr>
          <p:cNvPr id="2" name="Group 5"/>
          <p:cNvGrpSpPr/>
          <p:nvPr/>
        </p:nvGrpSpPr>
        <p:grpSpPr>
          <a:xfrm rot="5400000">
            <a:off x="5600700" y="3314700"/>
            <a:ext cx="6477000" cy="304800"/>
            <a:chOff x="914400" y="4191000"/>
            <a:chExt cx="6858000" cy="3048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914400" y="4343400"/>
              <a:ext cx="6858000" cy="15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114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572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029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486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943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324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239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781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066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5240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9812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38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8194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7338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3276600" y="4343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 rot="16200000">
            <a:off x="8320445" y="3309903"/>
            <a:ext cx="492443" cy="2398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8320445" y="2017326"/>
            <a:ext cx="492443" cy="2093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320445" y="1572575"/>
            <a:ext cx="492443" cy="22698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8320445" y="1214894"/>
            <a:ext cx="492443" cy="21255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8320445" y="770155"/>
            <a:ext cx="492443" cy="2333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8320445" y="343838"/>
            <a:ext cx="492443" cy="21416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8320445" y="2899604"/>
            <a:ext cx="492443" cy="18530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8320445" y="2449254"/>
            <a:ext cx="492443" cy="21736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8320445" y="5343543"/>
            <a:ext cx="492443" cy="30232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20445" y="4900395"/>
            <a:ext cx="492443" cy="3167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20445" y="4545932"/>
            <a:ext cx="492443" cy="29912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8320445" y="4105990"/>
            <a:ext cx="492443" cy="30713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8320445" y="3686085"/>
            <a:ext cx="492443" cy="27507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8320445" y="6214612"/>
            <a:ext cx="492443" cy="30392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8320445" y="5769059"/>
            <a:ext cx="492443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-6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95400" y="2667000"/>
            <a:ext cx="145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– (-5)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295400" y="4063425"/>
            <a:ext cx="14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 (-5)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1143000" y="5511225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+ </a:t>
            </a:r>
            <a:r>
              <a:rPr lang="en-US" sz="3200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/>
              <a:t> = 9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4823124" y="2667000"/>
            <a:ext cx="1577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-2</a:t>
            </a:r>
            <a:r>
              <a:rPr lang="en-US" sz="3200" dirty="0" smtClean="0"/>
              <a:t> – (-3)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892289" y="3987225"/>
            <a:ext cx="159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-2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 (-3)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5435025"/>
            <a:ext cx="170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-2 + </a:t>
            </a:r>
            <a:r>
              <a:rPr lang="en-US" sz="32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/>
              <a:t> = 1</a:t>
            </a:r>
            <a:endParaRPr lang="en-US" sz="3200" dirty="0"/>
          </a:p>
        </p:txBody>
      </p:sp>
      <p:sp>
        <p:nvSpPr>
          <p:cNvPr id="47" name="Explosion 2 46"/>
          <p:cNvSpPr/>
          <p:nvPr/>
        </p:nvSpPr>
        <p:spPr>
          <a:xfrm>
            <a:off x="3657600" y="304800"/>
            <a:ext cx="4648200" cy="1828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Palito</a:t>
            </a:r>
            <a:r>
              <a:rPr lang="en-US" sz="2000" b="1" dirty="0" smtClean="0"/>
              <a:t> y </a:t>
            </a:r>
            <a:r>
              <a:rPr lang="en-US" sz="2000" b="1" dirty="0" err="1" smtClean="0"/>
              <a:t>palito</a:t>
            </a:r>
            <a:r>
              <a:rPr lang="en-US" sz="2000" b="1" dirty="0" smtClean="0"/>
              <a:t> son </a:t>
            </a:r>
            <a:r>
              <a:rPr lang="en-US" sz="2000" b="1" dirty="0" err="1" smtClean="0"/>
              <a:t>crucito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KFC!</a:t>
            </a:r>
          </a:p>
          <a:p>
            <a:pPr lvl="1"/>
            <a:r>
              <a:rPr lang="en-US" dirty="0" smtClean="0"/>
              <a:t>Keep the first number</a:t>
            </a:r>
          </a:p>
          <a:p>
            <a:pPr lvl="1"/>
            <a:r>
              <a:rPr lang="en-US" dirty="0" smtClean="0"/>
              <a:t>Flip to addition</a:t>
            </a:r>
          </a:p>
          <a:p>
            <a:pPr lvl="1"/>
            <a:r>
              <a:rPr lang="en-US" dirty="0" smtClean="0"/>
              <a:t>Change the second number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5246</TotalTime>
  <Words>440</Words>
  <Application>Microsoft Office PowerPoint</Application>
  <PresentationFormat>On-screen Show (4:3)</PresentationFormat>
  <Paragraphs>131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Subtracting Integers!</vt:lpstr>
      <vt:lpstr>Agenda</vt:lpstr>
      <vt:lpstr>Subtraction = Addition?</vt:lpstr>
      <vt:lpstr>Mt Integer</vt:lpstr>
      <vt:lpstr>Subtraction = Addition?</vt:lpstr>
      <vt:lpstr>KFC</vt:lpstr>
      <vt:lpstr>KFC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</dc:title>
  <dc:creator>Brette Garner</dc:creator>
  <cp:lastModifiedBy>Chris Rivet</cp:lastModifiedBy>
  <cp:revision>19</cp:revision>
  <dcterms:created xsi:type="dcterms:W3CDTF">2011-02-07T01:12:11Z</dcterms:created>
  <dcterms:modified xsi:type="dcterms:W3CDTF">2013-01-17T22:39:00Z</dcterms:modified>
</cp:coreProperties>
</file>